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7" r:id="rId3"/>
    <p:sldId id="270" r:id="rId4"/>
    <p:sldId id="313" r:id="rId5"/>
    <p:sldId id="314" r:id="rId6"/>
    <p:sldId id="312" r:id="rId7"/>
    <p:sldId id="315" r:id="rId8"/>
    <p:sldId id="317" r:id="rId9"/>
    <p:sldId id="316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14A1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95" autoAdjust="0"/>
    <p:restoredTop sz="93777" autoAdjust="0"/>
  </p:normalViewPr>
  <p:slideViewPr>
    <p:cSldViewPr snapToGrid="0" snapToObjects="1">
      <p:cViewPr>
        <p:scale>
          <a:sx n="80" d="100"/>
          <a:sy n="80" d="100"/>
        </p:scale>
        <p:origin x="-73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36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830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290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31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23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483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23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30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7348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144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963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095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logo_FZLA_full_CORREGI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07" y="977122"/>
            <a:ext cx="5464187" cy="4903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8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651" y="519584"/>
            <a:ext cx="7783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solidFill>
                  <a:srgbClr val="14A1BC"/>
                </a:solidFill>
                <a:latin typeface="Arial"/>
                <a:cs typeface="Arial"/>
              </a:rPr>
              <a:t>Webinar</a:t>
            </a:r>
          </a:p>
          <a:p>
            <a:pPr algn="ctr"/>
            <a:r>
              <a:rPr lang="en-US" altLang="en-US" sz="3000" b="1" dirty="0" err="1" smtClean="0">
                <a:solidFill>
                  <a:srgbClr val="595959"/>
                </a:solidFill>
                <a:latin typeface="Arial"/>
                <a:cs typeface="Arial"/>
              </a:rPr>
              <a:t>Foro</a:t>
            </a:r>
            <a:r>
              <a:rPr lang="en-US" altLang="en-US" sz="3000" b="1" dirty="0" smtClean="0">
                <a:solidFill>
                  <a:srgbClr val="595959"/>
                </a:solidFill>
                <a:latin typeface="Arial"/>
                <a:cs typeface="Arial"/>
              </a:rPr>
              <a:t> Zonal </a:t>
            </a:r>
            <a:r>
              <a:rPr lang="en-US" altLang="en-US" sz="3000" b="1" dirty="0" err="1" smtClean="0">
                <a:solidFill>
                  <a:srgbClr val="595959"/>
                </a:solidFill>
                <a:latin typeface="Arial"/>
                <a:cs typeface="Arial"/>
              </a:rPr>
              <a:t>Latinoamericano</a:t>
            </a:r>
            <a:endParaRPr lang="en-US" altLang="en-US" sz="3000" b="1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algn="ctr"/>
            <a:r>
              <a:rPr lang="en-US" altLang="en-US" sz="3000" b="1" dirty="0" err="1" smtClean="0">
                <a:solidFill>
                  <a:srgbClr val="595959"/>
                </a:solidFill>
                <a:latin typeface="Arial"/>
                <a:cs typeface="Arial"/>
              </a:rPr>
              <a:t>Narcóticos</a:t>
            </a:r>
            <a:r>
              <a:rPr lang="en-US" altLang="en-US" sz="3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altLang="en-US" sz="3000" b="1" dirty="0" err="1" smtClean="0">
                <a:solidFill>
                  <a:srgbClr val="595959"/>
                </a:solidFill>
                <a:latin typeface="Arial"/>
                <a:cs typeface="Arial"/>
              </a:rPr>
              <a:t>Anónimos</a:t>
            </a:r>
            <a:endParaRPr lang="en-US" altLang="en-US" sz="30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56" y="5707183"/>
            <a:ext cx="878945" cy="878945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92" y="2870898"/>
            <a:ext cx="6207238" cy="1308252"/>
          </a:xfrm>
          <a:prstGeom prst="rect">
            <a:avLst/>
          </a:prstGeom>
        </p:spPr>
      </p:pic>
      <p:pic>
        <p:nvPicPr>
          <p:cNvPr id="12" name="11 Imagen" descr="logo_gt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373" y="4853813"/>
            <a:ext cx="2633254" cy="853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Webinar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sp>
        <p:nvSpPr>
          <p:cNvPr id="9" name="Rectángulo 1"/>
          <p:cNvSpPr/>
          <p:nvPr/>
        </p:nvSpPr>
        <p:spPr>
          <a:xfrm>
            <a:off x="200892" y="2568231"/>
            <a:ext cx="8444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3000" i="1" dirty="0" smtClean="0">
                <a:latin typeface="Arial" pitchFamily="34" charset="0"/>
                <a:cs typeface="Arial" pitchFamily="34" charset="0"/>
              </a:rPr>
              <a:t>“Nuestra estructura de servicio depende de la integridad y eficacia de nuestras comunicaciones”</a:t>
            </a:r>
          </a:p>
          <a:p>
            <a:pPr lvl="0" algn="ctr"/>
            <a:endParaRPr lang="es-AR" sz="3000" b="1" i="1" dirty="0" smtClean="0"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s-AR" sz="2000" i="1" dirty="0" smtClean="0">
                <a:latin typeface="Arial" pitchFamily="34" charset="0"/>
                <a:cs typeface="Arial" pitchFamily="34" charset="0"/>
              </a:rPr>
              <a:t>8vo Concepto de servicio</a:t>
            </a:r>
            <a:endParaRPr lang="es-CO" sz="20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es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un Webinar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Webinar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9" name="8 Imagen" descr="COLABORAC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75" y="1934404"/>
            <a:ext cx="1565481" cy="1565481"/>
          </a:xfrm>
          <a:prstGeom prst="rect">
            <a:avLst/>
          </a:prstGeom>
        </p:spPr>
      </p:pic>
      <p:pic>
        <p:nvPicPr>
          <p:cNvPr id="13" name="12 Imagen" descr="INTEGRAC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106" y="2717144"/>
            <a:ext cx="1565481" cy="1565481"/>
          </a:xfrm>
          <a:prstGeom prst="rect">
            <a:avLst/>
          </a:prstGeom>
        </p:spPr>
      </p:pic>
      <p:pic>
        <p:nvPicPr>
          <p:cNvPr id="14" name="13 Imagen" descr="PARTICIPACI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770" y="1934404"/>
            <a:ext cx="1565481" cy="1565481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044928" y="3649885"/>
            <a:ext cx="17347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COLABORACIÓN</a:t>
            </a:r>
            <a:endParaRPr lang="es-AR" sz="1500" dirty="0"/>
          </a:p>
        </p:txBody>
      </p:sp>
      <p:sp>
        <p:nvSpPr>
          <p:cNvPr id="16" name="15 Rectángulo"/>
          <p:cNvSpPr/>
          <p:nvPr/>
        </p:nvSpPr>
        <p:spPr>
          <a:xfrm>
            <a:off x="5960126" y="3649885"/>
            <a:ext cx="16482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PARTICIPACIÓN</a:t>
            </a:r>
            <a:endParaRPr lang="es-AR" sz="1500" dirty="0"/>
          </a:p>
        </p:txBody>
      </p:sp>
      <p:sp>
        <p:nvSpPr>
          <p:cNvPr id="17" name="16 Rectángulo"/>
          <p:cNvSpPr/>
          <p:nvPr/>
        </p:nvSpPr>
        <p:spPr>
          <a:xfrm>
            <a:off x="3766106" y="4488520"/>
            <a:ext cx="15199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INTEGRACIÓN</a:t>
            </a:r>
            <a:endParaRPr lang="es-AR" sz="1500" dirty="0"/>
          </a:p>
        </p:txBody>
      </p:sp>
      <p:sp>
        <p:nvSpPr>
          <p:cNvPr id="18" name="Rectángulo 9"/>
          <p:cNvSpPr/>
          <p:nvPr/>
        </p:nvSpPr>
        <p:spPr>
          <a:xfrm>
            <a:off x="1920801" y="5255773"/>
            <a:ext cx="52961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000" b="1" dirty="0" smtClean="0">
                <a:solidFill>
                  <a:srgbClr val="14A1BC"/>
                </a:solidFill>
                <a:latin typeface="Bebas" pitchFamily="2" charset="0"/>
                <a:cs typeface="Arial"/>
              </a:rPr>
              <a:t>SIN  DISTANCIAS. SIN  FRONTERAS</a:t>
            </a:r>
            <a:endParaRPr lang="en-US" sz="3000" b="1" dirty="0">
              <a:solidFill>
                <a:srgbClr val="14A1BC"/>
              </a:solidFill>
              <a:latin typeface="Bebas" pitchFamily="2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2" y="2134343"/>
            <a:ext cx="808011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altLang="es-CO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Webinar</a:t>
            </a:r>
            <a: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hace referencia a un seminario presentado a través de Internet.</a:t>
            </a:r>
          </a:p>
          <a:p>
            <a:pPr>
              <a:defRPr/>
            </a:pPr>
            <a: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Otros términos también utilizados para referirse a un </a:t>
            </a:r>
            <a:r>
              <a:rPr lang="es-AR" altLang="es-CO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Webinar</a:t>
            </a:r>
            <a: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son: </a:t>
            </a:r>
          </a:p>
          <a:p>
            <a:pPr>
              <a:defRPr/>
            </a:pPr>
            <a:endParaRPr lang="es-AR" altLang="es-CO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3538">
              <a:buFont typeface="Arial" pitchFamily="34" charset="0"/>
              <a:buChar char="•"/>
              <a:defRPr/>
            </a:pPr>
            <a: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Seminario web, </a:t>
            </a:r>
          </a:p>
          <a:p>
            <a:pPr marL="363538">
              <a:buFont typeface="Arial" pitchFamily="34" charset="0"/>
              <a:buChar char="•"/>
              <a:defRPr/>
            </a:pPr>
            <a: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Conferencia web, </a:t>
            </a:r>
          </a:p>
          <a:p>
            <a:pPr marL="363538">
              <a:buFont typeface="Arial" pitchFamily="34" charset="0"/>
              <a:buChar char="•"/>
              <a:defRPr/>
            </a:pPr>
            <a:r>
              <a:rPr lang="es-AR" altLang="es-CO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Reunión a través de internet.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es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un Webinar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Webinar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3" y="1857885"/>
            <a:ext cx="8165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 una manera de compartir información, impartir una charla o realizar un taller en tiempo real con la misma calidad que si se llevara a cabo en forma presencial.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000" b="1" dirty="0" smtClean="0">
                <a:solidFill>
                  <a:srgbClr val="14A1BC"/>
                </a:solidFill>
                <a:latin typeface="Arial"/>
                <a:cs typeface="Arial"/>
              </a:rPr>
              <a:t>Para que sirve el 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Webinar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Webinar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9" name="8 Imagen" descr="EXPERIENCIA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92" y="3121112"/>
            <a:ext cx="1186263" cy="1186263"/>
          </a:xfrm>
          <a:prstGeom prst="rect">
            <a:avLst/>
          </a:prstGeom>
        </p:spPr>
      </p:pic>
      <p:pic>
        <p:nvPicPr>
          <p:cNvPr id="13" name="12 Imagen" descr="REUNION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643" y="4733780"/>
            <a:ext cx="1186263" cy="1186263"/>
          </a:xfrm>
          <a:prstGeom prst="rect">
            <a:avLst/>
          </a:prstGeom>
        </p:spPr>
      </p:pic>
      <p:pic>
        <p:nvPicPr>
          <p:cNvPr id="14" name="13 Imagen" descr="SEMINARIO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643" y="3121112"/>
            <a:ext cx="1186263" cy="1186263"/>
          </a:xfrm>
          <a:prstGeom prst="rect">
            <a:avLst/>
          </a:prstGeom>
        </p:spPr>
      </p:pic>
      <p:pic>
        <p:nvPicPr>
          <p:cNvPr id="15" name="14 Imagen" descr="TALLER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92" y="4900507"/>
            <a:ext cx="1186263" cy="1186263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807900" y="3529578"/>
            <a:ext cx="28487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COMPARTIR EXPERIENCIAS </a:t>
            </a:r>
            <a:endParaRPr lang="es-AR" sz="1500" dirty="0"/>
          </a:p>
        </p:txBody>
      </p:sp>
      <p:sp>
        <p:nvSpPr>
          <p:cNvPr id="17" name="16 Rectángulo"/>
          <p:cNvSpPr/>
          <p:nvPr/>
        </p:nvSpPr>
        <p:spPr>
          <a:xfrm>
            <a:off x="1856216" y="5326912"/>
            <a:ext cx="13292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REUNIONES</a:t>
            </a:r>
            <a:endParaRPr lang="es-AR" sz="1500" dirty="0"/>
          </a:p>
        </p:txBody>
      </p:sp>
      <p:sp>
        <p:nvSpPr>
          <p:cNvPr id="18" name="17 Rectángulo"/>
          <p:cNvSpPr/>
          <p:nvPr/>
        </p:nvSpPr>
        <p:spPr>
          <a:xfrm>
            <a:off x="6705629" y="5142246"/>
            <a:ext cx="11546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TALLERES</a:t>
            </a:r>
            <a:endParaRPr lang="es-AR" sz="1500" dirty="0"/>
          </a:p>
        </p:txBody>
      </p:sp>
      <p:sp>
        <p:nvSpPr>
          <p:cNvPr id="19" name="18 Rectángulo"/>
          <p:cNvSpPr/>
          <p:nvPr/>
        </p:nvSpPr>
        <p:spPr>
          <a:xfrm>
            <a:off x="6652464" y="3529578"/>
            <a:ext cx="13917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CO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SEMINARIOS</a:t>
            </a:r>
            <a:endParaRPr lang="es-AR" sz="1500" dirty="0"/>
          </a:p>
        </p:txBody>
      </p:sp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3" y="2071635"/>
            <a:ext cx="81651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Uso de Audio y Video en Línea.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Proyección de Presentaciones y Videos.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Múltiples oradores y presentadores.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Realizar preguntas con audio o través de chat.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Grabar el </a:t>
            </a:r>
            <a:r>
              <a:rPr lang="es-AR" altLang="es-CO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Webinar</a:t>
            </a: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y compartirlo.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Herramientas de dibujo, resaltador, etc.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000" b="1" dirty="0" smtClean="0">
                <a:solidFill>
                  <a:srgbClr val="14A1BC"/>
                </a:solidFill>
                <a:latin typeface="Arial"/>
                <a:cs typeface="Arial"/>
              </a:rPr>
              <a:t>Funcionalidad de un </a:t>
            </a:r>
            <a:r>
              <a:rPr lang="es-AR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Webinar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Webinar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3" y="2071635"/>
            <a:ext cx="8165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alt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 necesita para participar de un </a:t>
            </a:r>
            <a:r>
              <a:rPr lang="es-AR" altLang="es-CO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Webinar</a:t>
            </a:r>
            <a:r>
              <a:rPr lang="es-AR" alt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Computadora con Audio y Micrófono 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Teléfono Celular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</a:t>
            </a:r>
            <a:r>
              <a:rPr lang="es-AR" altLang="es-CO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Tablet</a:t>
            </a: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endParaRPr lang="es-AR" alt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s-AR" alt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Conexión a Internet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000" b="1" dirty="0" smtClean="0">
                <a:solidFill>
                  <a:srgbClr val="14A1BC"/>
                </a:solidFill>
                <a:latin typeface="Arial"/>
                <a:cs typeface="Arial"/>
              </a:rPr>
              <a:t>Requisitos para uso de </a:t>
            </a:r>
            <a:r>
              <a:rPr lang="es-AR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Webinar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Webinar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9" name="8 Imagen" descr="DISPOSITIV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198" y="3454382"/>
            <a:ext cx="2068606" cy="2068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651" y="852084"/>
            <a:ext cx="7783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solidFill>
                  <a:srgbClr val="14A1BC"/>
                </a:solidFill>
                <a:latin typeface="Arial"/>
                <a:cs typeface="Arial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56" y="5707183"/>
            <a:ext cx="878945" cy="878945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92" y="2870898"/>
            <a:ext cx="6207238" cy="1308252"/>
          </a:xfrm>
          <a:prstGeom prst="rect">
            <a:avLst/>
          </a:prstGeom>
        </p:spPr>
      </p:pic>
      <p:pic>
        <p:nvPicPr>
          <p:cNvPr id="12" name="11 Imagen" descr="logo_gt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373" y="4853813"/>
            <a:ext cx="2633254" cy="853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199</Words>
  <Application>Microsoft Office PowerPoint</Application>
  <PresentationFormat>Presentación en pantalla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Ramiro</dc:creator>
  <cp:lastModifiedBy>Javier</cp:lastModifiedBy>
  <cp:revision>128</cp:revision>
  <dcterms:created xsi:type="dcterms:W3CDTF">2015-12-22T01:46:55Z</dcterms:created>
  <dcterms:modified xsi:type="dcterms:W3CDTF">2016-04-27T13:13:17Z</dcterms:modified>
</cp:coreProperties>
</file>