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7" r:id="rId3"/>
    <p:sldId id="270" r:id="rId4"/>
    <p:sldId id="308" r:id="rId5"/>
    <p:sldId id="309" r:id="rId6"/>
    <p:sldId id="310" r:id="rId7"/>
    <p:sldId id="312" r:id="rId8"/>
    <p:sldId id="324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14A1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95" autoAdjust="0"/>
    <p:restoredTop sz="93777" autoAdjust="0"/>
  </p:normalViewPr>
  <p:slideViewPr>
    <p:cSldViewPr snapToGrid="0" snapToObjects="1">
      <p:cViewPr>
        <p:scale>
          <a:sx n="50" d="100"/>
          <a:sy n="50" d="100"/>
        </p:scale>
        <p:origin x="-16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36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830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29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31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23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483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23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30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7348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144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963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095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logo_FZLA_full_CORREGI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07" y="977122"/>
            <a:ext cx="5464187" cy="4903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8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0218" y="729136"/>
            <a:ext cx="8668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 smtClean="0">
                <a:solidFill>
                  <a:srgbClr val="14A1BC"/>
                </a:solidFill>
                <a:latin typeface="Arial"/>
                <a:cs typeface="Arial"/>
              </a:rPr>
              <a:t>Grupo</a:t>
            </a:r>
            <a:r>
              <a:rPr lang="en-US" altLang="en-US" sz="4400" b="1" dirty="0" smtClean="0">
                <a:solidFill>
                  <a:srgbClr val="14A1BC"/>
                </a:solidFill>
                <a:latin typeface="Arial"/>
                <a:cs typeface="Arial"/>
              </a:rPr>
              <a:t> de </a:t>
            </a:r>
            <a:r>
              <a:rPr lang="en-US" altLang="en-US" sz="4400" b="1" dirty="0" err="1" smtClean="0">
                <a:solidFill>
                  <a:srgbClr val="14A1BC"/>
                </a:solidFill>
                <a:latin typeface="Arial"/>
                <a:cs typeface="Arial"/>
              </a:rPr>
              <a:t>Trabajo</a:t>
            </a:r>
            <a:endParaRPr lang="en-US" altLang="en-US" sz="44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58" y="5707185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92" y="2870899"/>
            <a:ext cx="6207238" cy="1308252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373" y="4853813"/>
            <a:ext cx="2633254" cy="853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5" y="2343150"/>
            <a:ext cx="544323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8" algn="just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 Grupo de Trabajo es un Equipo de miembros de NA al cual se le encomienda una TAREA específica.</a:t>
            </a:r>
          </a:p>
          <a:p>
            <a:pPr lvl="0" indent="1588" algn="just"/>
            <a:endParaRPr lang="es-PE" alt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 indent="1588" algn="just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 GT trabaja con autonomía, Se le brinda la confianza y los recursos necesarios para alcanzar los objetivos de la TAREA encomendada, reportando a la estructura de Servicio de NA que corresponda. </a:t>
            </a:r>
            <a:endParaRPr lang="es-AR" alt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¿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un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Grupo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Trabajo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?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Trabajo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2"/>
            <a:ext cx="2085978" cy="439647"/>
          </a:xfrm>
          <a:prstGeom prst="rect">
            <a:avLst/>
          </a:prstGeom>
        </p:spPr>
      </p:pic>
      <p:pic>
        <p:nvPicPr>
          <p:cNvPr id="13" name="12 Imagen" descr="grupotrabaj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61" y="2555078"/>
            <a:ext cx="2358957" cy="2243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24550" y="2362200"/>
            <a:ext cx="30053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 Equipo de Trabajo se conforma con Servidores de Áreas y Grupos.</a:t>
            </a:r>
          </a:p>
          <a:p>
            <a:endParaRPr lang="es-AR" alt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 GT se reúne en forma virtual y presencial de acuerdo a los necesidades y posibilidades. </a:t>
            </a:r>
            <a:endParaRPr lang="es-AR" altLang="en-US" sz="21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Estructura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básica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un GT RRPP Regional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Trabajo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2"/>
            <a:ext cx="2085978" cy="439647"/>
          </a:xfrm>
          <a:prstGeom prst="rect">
            <a:avLst/>
          </a:prstGeom>
        </p:spPr>
      </p:pic>
      <p:pic>
        <p:nvPicPr>
          <p:cNvPr id="11" name="10 Imagen" descr="estructuraG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143" y="2019147"/>
            <a:ext cx="4931257" cy="4279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Tareas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un GT RRPP Regional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Trabajo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2"/>
            <a:ext cx="2085978" cy="439647"/>
          </a:xfrm>
          <a:prstGeom prst="rect">
            <a:avLst/>
          </a:prstGeom>
        </p:spPr>
      </p:pic>
      <p:pic>
        <p:nvPicPr>
          <p:cNvPr id="11" name="10 Imagen" descr="TAREA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754" y="1659583"/>
            <a:ext cx="3269525" cy="4548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14182" y="5201366"/>
            <a:ext cx="13174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Virtuales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Reuniones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un GT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Trabajo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2"/>
            <a:ext cx="2085978" cy="439647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5482889" y="5201366"/>
            <a:ext cx="21707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Presenciales</a:t>
            </a:r>
          </a:p>
        </p:txBody>
      </p:sp>
      <p:pic>
        <p:nvPicPr>
          <p:cNvPr id="13" name="12 Imagen" descr="REUNIO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93" y="2196309"/>
            <a:ext cx="7235354" cy="2718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16430" y="5645241"/>
            <a:ext cx="2348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Presupuesto CSR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010335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Financiamiento</a:t>
            </a:r>
            <a:r>
              <a:rPr 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un GT RRPP Regional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Grupo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Trabajo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2"/>
            <a:ext cx="2085978" cy="439647"/>
          </a:xfrm>
          <a:prstGeom prst="rect">
            <a:avLst/>
          </a:prstGeom>
        </p:spPr>
      </p:pic>
      <p:pic>
        <p:nvPicPr>
          <p:cNvPr id="11" name="10 Imagen" descr="FINANCIAMIEN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33" y="2543384"/>
            <a:ext cx="6406367" cy="2968507"/>
          </a:xfrm>
          <a:prstGeom prst="rect">
            <a:avLst/>
          </a:prstGeom>
        </p:spPr>
      </p:pic>
      <p:sp>
        <p:nvSpPr>
          <p:cNvPr id="13" name="Rectángulo 6"/>
          <p:cNvSpPr/>
          <p:nvPr/>
        </p:nvSpPr>
        <p:spPr>
          <a:xfrm>
            <a:off x="2495550" y="2032636"/>
            <a:ext cx="3771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Venta mercadería / literatura</a:t>
            </a:r>
          </a:p>
        </p:txBody>
      </p:sp>
      <p:sp>
        <p:nvSpPr>
          <p:cNvPr id="14" name="Rectángulo 6"/>
          <p:cNvSpPr/>
          <p:nvPr/>
        </p:nvSpPr>
        <p:spPr>
          <a:xfrm>
            <a:off x="5350258" y="5589892"/>
            <a:ext cx="29745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Aportes Confraternidad</a:t>
            </a:r>
          </a:p>
        </p:txBody>
      </p:sp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2562433"/>
            <a:ext cx="7783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000" b="1" dirty="0" smtClean="0">
                <a:solidFill>
                  <a:srgbClr val="14A1BC"/>
                </a:solidFill>
                <a:latin typeface="Arial"/>
                <a:cs typeface="Arial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72" y="5018740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41" y="928681"/>
            <a:ext cx="3162130" cy="666459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1" y="928684"/>
            <a:ext cx="2450454" cy="79412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89524" y="4008463"/>
            <a:ext cx="586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595959"/>
                </a:solidFill>
                <a:latin typeface="Arial"/>
                <a:cs typeface="Arial"/>
              </a:rPr>
              <a:t>www.forozonalatino.org – rrpp@forozonalatino.org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163</Words>
  <Application>Microsoft Office PowerPoint</Application>
  <PresentationFormat>Presentación en pantalla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</dc:creator>
  <cp:lastModifiedBy>Javier</cp:lastModifiedBy>
  <cp:revision>137</cp:revision>
  <dcterms:created xsi:type="dcterms:W3CDTF">2015-12-22T01:46:55Z</dcterms:created>
  <dcterms:modified xsi:type="dcterms:W3CDTF">2016-04-27T13:12:58Z</dcterms:modified>
</cp:coreProperties>
</file>