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7" r:id="rId3"/>
    <p:sldId id="27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A1B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48" autoAdjust="0"/>
    <p:restoredTop sz="93777" autoAdjust="0"/>
  </p:normalViewPr>
  <p:slideViewPr>
    <p:cSldViewPr snapToGrid="0" snapToObjects="1">
      <p:cViewPr varScale="1">
        <p:scale>
          <a:sx n="63" d="100"/>
          <a:sy n="63" d="100"/>
        </p:scale>
        <p:origin x="-125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7361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8308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1290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631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3236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3483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723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304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7348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144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5963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62AAB-F9FC-654E-9FD0-DE213A3310F4}" type="datetimeFigureOut">
              <a:rPr lang="es-ES" smtClean="0"/>
              <a:pPr/>
              <a:t>27/04/2016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C8EBF-005C-364B-B44D-C69B368F44B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10952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_FZLA_full_CORREGI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341" y="1027954"/>
            <a:ext cx="5464187" cy="4903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87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Género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miembros</a:t>
            </a:r>
            <a:endParaRPr lang="en-US" altLang="en-US" sz="30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3" name="12 Imagen" descr="porcentaj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" y="2122985"/>
            <a:ext cx="8351520" cy="3559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Empleo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los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miembros</a:t>
            </a:r>
            <a:endParaRPr lang="en-US" altLang="en-US" sz="30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2" name="11 Imagen" descr="labor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6" y="1813984"/>
            <a:ext cx="7924800" cy="44417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Años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sin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consumir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drogas</a:t>
            </a:r>
            <a:endParaRPr lang="en-US" altLang="en-US" sz="30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2" name="11 Imagen" descr="año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6" y="1731163"/>
            <a:ext cx="8473440" cy="4448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0992" y="10771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Áreas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mejora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vida</a:t>
            </a:r>
            <a:endParaRPr lang="en-US" altLang="en-US" sz="30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3" name="12 Imagen" descr="areas_vid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280" y="1746332"/>
            <a:ext cx="5056460" cy="4662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51639" y="1930774"/>
            <a:ext cx="748464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Presentaciones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profesionales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y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pacientes</a:t>
            </a:r>
            <a:endParaRPr lang="en-AU" alt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AU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Material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impreso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Audiovisual,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Líneas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Ayuda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Sitios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web con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información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AU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Suscripción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boletines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electrónicos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NA y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literatura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específica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los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pacientes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AU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Las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presentaciones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NA y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reuniones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NA no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tienen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ningún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costo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Cooperando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con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Profesionales</a:t>
            </a:r>
            <a:endParaRPr lang="en-US" altLang="en-US" sz="30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Literatura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NA</a:t>
            </a:r>
            <a:endParaRPr lang="en-US" altLang="en-US" sz="30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2" name="Picture 10" descr="l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9" y="1890184"/>
            <a:ext cx="8412480" cy="408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70651" y="2562433"/>
            <a:ext cx="7783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7000" b="1" dirty="0" smtClean="0">
                <a:solidFill>
                  <a:srgbClr val="14A1BC"/>
                </a:solidFill>
                <a:latin typeface="Arial"/>
                <a:cs typeface="Arial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9" y="6393436"/>
            <a:ext cx="4644498" cy="355707"/>
          </a:xfrm>
          <a:prstGeom prst="rect">
            <a:avLst/>
          </a:prstGeom>
        </p:spPr>
      </p:pic>
      <p:pic>
        <p:nvPicPr>
          <p:cNvPr id="10" name="9 Imagen" descr="nalogo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458" y="5707185"/>
            <a:ext cx="878945" cy="878945"/>
          </a:xfrm>
          <a:prstGeom prst="rect">
            <a:avLst/>
          </a:prstGeom>
        </p:spPr>
      </p:pic>
      <p:pic>
        <p:nvPicPr>
          <p:cNvPr id="9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441" y="928681"/>
            <a:ext cx="3162130" cy="666459"/>
          </a:xfrm>
          <a:prstGeom prst="rect">
            <a:avLst/>
          </a:prstGeom>
        </p:spPr>
      </p:pic>
      <p:pic>
        <p:nvPicPr>
          <p:cNvPr id="12" name="11 Imagen" descr="logo_gtrrp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51" y="928684"/>
            <a:ext cx="2450454" cy="79412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689524" y="4008463"/>
            <a:ext cx="5866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b="1" dirty="0" smtClean="0">
                <a:solidFill>
                  <a:srgbClr val="595959"/>
                </a:solidFill>
                <a:latin typeface="Arial"/>
                <a:cs typeface="Arial"/>
              </a:rPr>
              <a:t>www.forozonalatino.org – rrpp@forozonalatino.org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749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70651" y="519584"/>
            <a:ext cx="7783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000" b="1" dirty="0" err="1" smtClean="0">
                <a:solidFill>
                  <a:srgbClr val="14A1BC"/>
                </a:solidFill>
                <a:latin typeface="Arial"/>
                <a:cs typeface="Arial"/>
              </a:rPr>
              <a:t>Narcóticos</a:t>
            </a:r>
            <a:r>
              <a:rPr lang="en-US" altLang="en-US" sz="5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altLang="en-US" sz="5000" b="1" dirty="0" err="1" smtClean="0">
                <a:solidFill>
                  <a:srgbClr val="14A1BC"/>
                </a:solidFill>
                <a:latin typeface="Arial"/>
                <a:cs typeface="Arial"/>
              </a:rPr>
              <a:t>Anónimos</a:t>
            </a:r>
            <a:endParaRPr lang="en-US" altLang="en-US" sz="5000" b="1" dirty="0" smtClean="0">
              <a:solidFill>
                <a:srgbClr val="14A1BC"/>
              </a:solidFill>
              <a:latin typeface="Arial"/>
              <a:cs typeface="Arial"/>
            </a:endParaRPr>
          </a:p>
          <a:p>
            <a:pPr algn="ctr"/>
            <a:r>
              <a:rPr lang="en-US" altLang="en-US" sz="3000" b="1" dirty="0" smtClean="0">
                <a:solidFill>
                  <a:srgbClr val="595959"/>
                </a:solidFill>
                <a:latin typeface="Arial"/>
                <a:cs typeface="Arial"/>
              </a:rPr>
              <a:t>Un </a:t>
            </a:r>
            <a:r>
              <a:rPr lang="en-US" altLang="en-US" sz="3000" b="1" dirty="0" err="1" smtClean="0">
                <a:solidFill>
                  <a:srgbClr val="595959"/>
                </a:solidFill>
                <a:latin typeface="Arial"/>
                <a:cs typeface="Arial"/>
              </a:rPr>
              <a:t>Recurso</a:t>
            </a:r>
            <a:r>
              <a:rPr lang="en-US" altLang="en-US" sz="3000" b="1" dirty="0" smtClean="0">
                <a:solidFill>
                  <a:srgbClr val="595959"/>
                </a:solidFill>
                <a:latin typeface="Arial"/>
                <a:cs typeface="Arial"/>
              </a:rPr>
              <a:t> en </a:t>
            </a:r>
            <a:r>
              <a:rPr lang="en-US" altLang="en-US" sz="3000" b="1" dirty="0" err="1" smtClean="0">
                <a:solidFill>
                  <a:srgbClr val="595959"/>
                </a:solidFill>
                <a:latin typeface="Arial"/>
                <a:cs typeface="Arial"/>
              </a:rPr>
              <a:t>su</a:t>
            </a:r>
            <a:r>
              <a:rPr lang="en-US" altLang="en-US" sz="3000" b="1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altLang="en-US" sz="3000" b="1" dirty="0" err="1" smtClean="0">
                <a:solidFill>
                  <a:srgbClr val="595959"/>
                </a:solidFill>
                <a:latin typeface="Arial"/>
                <a:cs typeface="Arial"/>
              </a:rPr>
              <a:t>Comunidad</a:t>
            </a:r>
            <a:endParaRPr lang="en-US" altLang="en-US" sz="3000" b="1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020" y="6146656"/>
            <a:ext cx="2612946" cy="550711"/>
          </a:xfrm>
          <a:prstGeom prst="rect">
            <a:avLst/>
          </a:prstGeom>
        </p:spPr>
      </p:pic>
      <p:pic>
        <p:nvPicPr>
          <p:cNvPr id="10" name="9 Imagen" descr="nalogo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1489" y="2314507"/>
            <a:ext cx="3129027" cy="3129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9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65927" y="2173670"/>
            <a:ext cx="778392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Nombre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comunmente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usado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drogas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ilegales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el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momento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formación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la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confraternidad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(1953)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 algn="just">
              <a:lnSpc>
                <a:spcPct val="140000"/>
              </a:lnSpc>
              <a:buFont typeface="Arial"/>
              <a:buChar char="•"/>
            </a:pP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 no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un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programa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específico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algún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tipo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sustancia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 Es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todas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aquellas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personas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que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comparten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la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enfermedad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la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adicción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drogas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Nuestro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Nombre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– ¿</a:t>
            </a:r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Por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qué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“</a:t>
            </a:r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Narcóticos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”?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65926" y="2173670"/>
            <a:ext cx="80639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Programa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adaptado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AA.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US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Primera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reunión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NA en Los Angeles, USA en 1953.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US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Crecimiento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explosivo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partir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1983,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coincidente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con la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publicación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del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téxto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básico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NA.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endParaRPr lang="en-US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Más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63000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reuniones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semanales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más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140 </a:t>
            </a:r>
            <a:r>
              <a:rPr lang="en-US" alt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países</a:t>
            </a:r>
            <a:r>
              <a:rPr lang="en-US" alt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Antecedentes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altLang="en-US" sz="3000" b="1" smtClean="0">
                <a:solidFill>
                  <a:srgbClr val="14A1BC"/>
                </a:solidFill>
                <a:latin typeface="Arial"/>
                <a:cs typeface="Arial"/>
              </a:rPr>
              <a:t>Históricos</a:t>
            </a:r>
            <a:endParaRPr lang="en-US" sz="3000" b="1" dirty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10992" y="1975958"/>
            <a:ext cx="8404631" cy="435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s-PE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 es una confraternidad o asociación sin ánimo de lucro compuesta por hombres y mujeres para quienes las drogas se habían convertido en un problema muy grave. Somos adictos en recuperación y nos reunimos con regularidad para ayudarnos a permanecer «limpios». Este es un programa de abstinencia completa de todo tipo de drogas. Sólo hay un requisito para ser miembro: el deseo de dejar de consumir. Sugerimos que mantengas una mente abierta para poder aprovechar esta oportunidad. Nuestro programa consiste en una serie de principios escritos de forma sencilla a fin de poder seguirlos diariamente. </a:t>
            </a:r>
          </a:p>
          <a:p>
            <a:pPr>
              <a:lnSpc>
                <a:spcPct val="140000"/>
              </a:lnSpc>
            </a:pPr>
            <a:r>
              <a:rPr lang="es-PE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 más importante es que ¡funcionan!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¿</a:t>
            </a:r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Qué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US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es</a:t>
            </a:r>
            <a:r>
              <a:rPr lang="en-US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NA?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51638" y="1930774"/>
            <a:ext cx="806398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Dos o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más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miembros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NA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compartiendo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constituyen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reunión</a:t>
            </a:r>
            <a:r>
              <a:rPr lang="es-PE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Las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reuniones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promueven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una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atmósfera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recuperación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para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la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adicción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 la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drogas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Los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miembros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usualmente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comparten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experiencia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con la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adicción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y la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recuperación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Miembros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con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experiencia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el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programa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“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Apadrinan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” a los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nuevos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miembros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140000"/>
              </a:lnSpc>
              <a:buFont typeface="Arial"/>
              <a:buChar char="•"/>
            </a:pP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reuniones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de NA no se pagan </a:t>
            </a:r>
            <a:r>
              <a:rPr lang="en-AU" alt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honorarios</a:t>
            </a:r>
            <a:r>
              <a:rPr lang="en-AU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Las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reuniones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NA –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Nuestro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Mensaje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endParaRPr lang="en-US" altLang="en-US" sz="30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35084" y="2331720"/>
            <a:ext cx="8063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indent="22225" algn="ctr">
              <a:lnSpc>
                <a:spcPct val="140000"/>
              </a:lnSpc>
            </a:pPr>
            <a:r>
              <a:rPr lang="es-PE" altLang="en-US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Las reuniones de NA proporcionan un ambiente en el que las personas pueden ayudarse unas a otras a dejar de consumir drogas y aprender a vivir libre de ellas.</a:t>
            </a:r>
            <a:endParaRPr lang="en-AU" altLang="en-US" sz="30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Las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reuniones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NA –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Nuestro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Mensaje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</a:t>
            </a:r>
            <a:endParaRPr lang="en-US" altLang="en-US" sz="30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 descr="logo_servicio_10gr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86" y="638550"/>
            <a:ext cx="5538227" cy="5580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0992" y="1229506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Crecimiento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de NA</a:t>
            </a:r>
            <a:endParaRPr lang="en-US" altLang="en-US" sz="30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  <p:pic>
        <p:nvPicPr>
          <p:cNvPr id="13" name="12 Imagen" descr="crecimient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0" y="1818551"/>
            <a:ext cx="7957751" cy="4249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mapa_reunio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626"/>
            <a:ext cx="9144000" cy="53894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19" y="6393436"/>
            <a:ext cx="4644498" cy="35570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10992" y="736468"/>
            <a:ext cx="863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Reuniones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en el </a:t>
            </a:r>
            <a:r>
              <a:rPr lang="en-AU" altLang="en-US" sz="3000" b="1" dirty="0" err="1" smtClean="0">
                <a:solidFill>
                  <a:srgbClr val="14A1BC"/>
                </a:solidFill>
                <a:latin typeface="Arial"/>
                <a:cs typeface="Arial"/>
              </a:rPr>
              <a:t>Mundo</a:t>
            </a:r>
            <a:r>
              <a:rPr lang="en-AU" altLang="en-US" sz="3000" b="1" dirty="0" smtClean="0">
                <a:solidFill>
                  <a:srgbClr val="14A1BC"/>
                </a:solidFill>
                <a:latin typeface="Arial"/>
                <a:cs typeface="Arial"/>
              </a:rPr>
              <a:t> (Mayo de 2014)</a:t>
            </a:r>
            <a:endParaRPr lang="en-US" altLang="en-US" sz="3000" b="1" dirty="0" smtClean="0">
              <a:solidFill>
                <a:srgbClr val="14A1BC"/>
              </a:solidFill>
              <a:latin typeface="Arial"/>
              <a:cs typeface="Arial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145992" y="298483"/>
            <a:ext cx="7783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Narcóticos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Anónimos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– Un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Recurso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en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su</a:t>
            </a:r>
            <a:r>
              <a:rPr lang="en-US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Comunidad</a:t>
            </a:r>
            <a:endParaRPr lang="en-US" sz="1600" i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8" y="6260961"/>
            <a:ext cx="2085978" cy="439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517</Words>
  <Application>Microsoft Office PowerPoint</Application>
  <PresentationFormat>Presentación en pantalla (4:3)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Ramiro</dc:creator>
  <cp:lastModifiedBy>Javier</cp:lastModifiedBy>
  <cp:revision>55</cp:revision>
  <dcterms:created xsi:type="dcterms:W3CDTF">2015-12-22T01:46:55Z</dcterms:created>
  <dcterms:modified xsi:type="dcterms:W3CDTF">2016-04-27T13:11:36Z</dcterms:modified>
</cp:coreProperties>
</file>